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13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E6934-8A6C-4018-A49C-478BFD37AFDA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D103-0E17-4215-8F8F-4ECF0B6C8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768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E6934-8A6C-4018-A49C-478BFD37AFDA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D103-0E17-4215-8F8F-4ECF0B6C8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561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E6934-8A6C-4018-A49C-478BFD37AFDA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D103-0E17-4215-8F8F-4ECF0B6C8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455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E6934-8A6C-4018-A49C-478BFD37AFDA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D103-0E17-4215-8F8F-4ECF0B6C8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693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E6934-8A6C-4018-A49C-478BFD37AFDA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D103-0E17-4215-8F8F-4ECF0B6C8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258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E6934-8A6C-4018-A49C-478BFD37AFDA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D103-0E17-4215-8F8F-4ECF0B6C8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865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E6934-8A6C-4018-A49C-478BFD37AFDA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D103-0E17-4215-8F8F-4ECF0B6C8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735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E6934-8A6C-4018-A49C-478BFD37AFDA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D103-0E17-4215-8F8F-4ECF0B6C8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023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E6934-8A6C-4018-A49C-478BFD37AFDA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D103-0E17-4215-8F8F-4ECF0B6C8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248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E6934-8A6C-4018-A49C-478BFD37AFDA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D103-0E17-4215-8F8F-4ECF0B6C8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563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E6934-8A6C-4018-A49C-478BFD37AFDA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D103-0E17-4215-8F8F-4ECF0B6C8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173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E6934-8A6C-4018-A49C-478BFD37AFDA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DD103-0E17-4215-8F8F-4ECF0B6C8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924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">
            <a:extLst>
              <a:ext uri="{FF2B5EF4-FFF2-40B4-BE49-F238E27FC236}">
                <a16:creationId xmlns:a16="http://schemas.microsoft.com/office/drawing/2014/main" id="{E02AF310-297E-42A1-217F-D06AF5350B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016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2">
            <a:extLst>
              <a:ext uri="{FF2B5EF4-FFF2-40B4-BE49-F238E27FC236}">
                <a16:creationId xmlns:a16="http://schemas.microsoft.com/office/drawing/2014/main" id="{0510AA49-1F51-5243-DBA3-5C31701706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949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3">
            <a:extLst>
              <a:ext uri="{FF2B5EF4-FFF2-40B4-BE49-F238E27FC236}">
                <a16:creationId xmlns:a16="http://schemas.microsoft.com/office/drawing/2014/main" id="{A1825756-FAF8-898F-B0DC-A077827781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995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4">
            <a:extLst>
              <a:ext uri="{FF2B5EF4-FFF2-40B4-BE49-F238E27FC236}">
                <a16:creationId xmlns:a16="http://schemas.microsoft.com/office/drawing/2014/main" id="{1C7DDEEC-B4C7-D9FC-A84B-759E012AA5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014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5">
            <a:extLst>
              <a:ext uri="{FF2B5EF4-FFF2-40B4-BE49-F238E27FC236}">
                <a16:creationId xmlns:a16="http://schemas.microsoft.com/office/drawing/2014/main" id="{375E7522-F7B3-EA91-8345-A12F1F6C9D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0567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Design5</dc:creator>
  <cp:lastModifiedBy>Design5</cp:lastModifiedBy>
  <cp:revision>1</cp:revision>
  <dcterms:created xsi:type="dcterms:W3CDTF">2024-01-10T02:55:13Z</dcterms:created>
  <dcterms:modified xsi:type="dcterms:W3CDTF">2024-01-10T02:57:12Z</dcterms:modified>
</cp:coreProperties>
</file>